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568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2024-10-20T16:15:52Z</dcterms:modified>
  <cp:revision>22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